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0058400" cy="7772400"/>
  <p:notesSz cx="6858000" cy="9144000"/>
  <p:embeddedFontLst>
    <p:embeddedFont>
      <p:font typeface="Aharoni" panose="02010803020104030203" pitchFamily="2" charset="-79"/>
      <p:bold r:id="rId4"/>
    </p:embeddedFont>
    <p:embeddedFont>
      <p:font typeface="Play" panose="020B0604020202020204" charset="0"/>
      <p:regular r:id="rId5"/>
      <p:bold r:id="rId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  <p15:guide id="3" orient="horz" pos="432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" roundtripDataSignature="AMtx7mh3sMJiheInR0XOmrwZsAlDJelMh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1880" y="260"/>
      </p:cViewPr>
      <p:guideLst>
        <p:guide orient="horz" pos="2448"/>
        <p:guide pos="3168"/>
        <p:guide orient="horz" pos="4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431925" y="1143000"/>
            <a:ext cx="399415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0" name="Google Shape;50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1" name="Google Shape;51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solidFill>
          <a:schemeClr val="accen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457200" y="2459736"/>
            <a:ext cx="5121634" cy="18328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000"/>
              <a:buFont typeface="Arial"/>
              <a:buNone/>
              <a:defRPr sz="6000">
                <a:solidFill>
                  <a:schemeClr val="accent4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58552" y="2002536"/>
            <a:ext cx="457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sz="2200"/>
            </a:lvl2pPr>
            <a:lvl3pPr lvl="2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None/>
              <a:defRPr sz="1979"/>
            </a:lvl3pPr>
            <a:lvl4pPr lvl="3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4pPr>
            <a:lvl5pPr lvl="4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5pPr>
            <a:lvl6pPr lvl="5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6pPr>
            <a:lvl7pPr lvl="6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7pPr>
            <a:lvl8pPr lvl="7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8pPr>
            <a:lvl9pPr lvl="8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2"/>
          </p:nvPr>
        </p:nvSpPr>
        <p:spPr>
          <a:xfrm>
            <a:off x="457201" y="1225296"/>
            <a:ext cx="4572000" cy="4994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323F4F"/>
              </a:buClr>
              <a:buSzPts val="2400"/>
              <a:buNone/>
              <a:defRPr sz="2400">
                <a:solidFill>
                  <a:srgbClr val="323F4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3"/>
          </p:nvPr>
        </p:nvSpPr>
        <p:spPr>
          <a:xfrm>
            <a:off x="457201" y="4242816"/>
            <a:ext cx="5285232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22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20" name="Google Shape;20;p3"/>
          <p:cNvCxnSpPr/>
          <p:nvPr/>
        </p:nvCxnSpPr>
        <p:spPr>
          <a:xfrm>
            <a:off x="548640" y="6077627"/>
            <a:ext cx="3197860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" name="Google Shape;21;p3"/>
          <p:cNvCxnSpPr/>
          <p:nvPr/>
        </p:nvCxnSpPr>
        <p:spPr>
          <a:xfrm>
            <a:off x="545585" y="7094208"/>
            <a:ext cx="3200915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2" name="Google Shape;22;p3"/>
          <p:cNvSpPr txBox="1">
            <a:spLocks noGrp="1"/>
          </p:cNvSpPr>
          <p:nvPr>
            <p:ph type="body" idx="4"/>
          </p:nvPr>
        </p:nvSpPr>
        <p:spPr>
          <a:xfrm>
            <a:off x="457200" y="6125218"/>
            <a:ext cx="3200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5"/>
          </p:nvPr>
        </p:nvSpPr>
        <p:spPr>
          <a:xfrm>
            <a:off x="457200" y="6711696"/>
            <a:ext cx="3200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body" idx="6"/>
          </p:nvPr>
        </p:nvSpPr>
        <p:spPr>
          <a:xfrm>
            <a:off x="457200" y="7139557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>
            <a:spLocks noGrp="1"/>
          </p:cNvSpPr>
          <p:nvPr>
            <p:ph type="pic" idx="7"/>
          </p:nvPr>
        </p:nvSpPr>
        <p:spPr>
          <a:xfrm>
            <a:off x="5742432" y="146304"/>
            <a:ext cx="4315968" cy="7626096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168">
          <p15:clr>
            <a:srgbClr val="FBAE40"/>
          </p15:clr>
        </p15:guide>
        <p15:guide id="2" pos="288">
          <p15:clr>
            <a:srgbClr val="FBAE40"/>
          </p15:clr>
        </p15:guide>
        <p15:guide id="3" orient="horz" pos="2448">
          <p15:clr>
            <a:srgbClr val="FBAE40"/>
          </p15:clr>
        </p15:guide>
        <p15:guide id="4" orient="horz" pos="4608">
          <p15:clr>
            <a:srgbClr val="FBAE40"/>
          </p15:clr>
        </p15:guide>
        <p15:guide id="5" orient="horz" pos="288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bg>
      <p:bgPr>
        <a:solidFill>
          <a:schemeClr val="accent2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>
            <a:spLocks noGrp="1"/>
          </p:cNvSpPr>
          <p:nvPr>
            <p:ph type="ctrTitle"/>
          </p:nvPr>
        </p:nvSpPr>
        <p:spPr>
          <a:xfrm>
            <a:off x="685799" y="4379976"/>
            <a:ext cx="8683101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Arial"/>
              <a:buNone/>
              <a:defRPr sz="6000">
                <a:solidFill>
                  <a:schemeClr val="accent5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>
            <a:spLocks noGrp="1"/>
          </p:cNvSpPr>
          <p:nvPr>
            <p:ph type="pic" idx="2"/>
          </p:nvPr>
        </p:nvSpPr>
        <p:spPr>
          <a:xfrm rot="-1386965">
            <a:off x="4648734" y="-276093"/>
            <a:ext cx="5776150" cy="3489576"/>
          </a:xfrm>
          <a:prstGeom prst="rect">
            <a:avLst/>
          </a:prstGeom>
          <a:noFill/>
          <a:ln>
            <a:noFill/>
          </a:ln>
        </p:spPr>
      </p:sp>
      <p:sp>
        <p:nvSpPr>
          <p:cNvPr id="29" name="Google Shape;29;p4"/>
          <p:cNvSpPr txBox="1">
            <a:spLocks noGrp="1"/>
          </p:cNvSpPr>
          <p:nvPr>
            <p:ph type="subTitle" idx="1"/>
          </p:nvPr>
        </p:nvSpPr>
        <p:spPr>
          <a:xfrm>
            <a:off x="2743200" y="3959352"/>
            <a:ext cx="457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sz="2200"/>
            </a:lvl2pPr>
            <a:lvl3pPr lvl="2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None/>
              <a:defRPr sz="1979"/>
            </a:lvl3pPr>
            <a:lvl4pPr lvl="3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4pPr>
            <a:lvl5pPr lvl="4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5pPr>
            <a:lvl6pPr lvl="5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6pPr>
            <a:lvl7pPr lvl="6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7pPr>
            <a:lvl8pPr lvl="7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8pPr>
            <a:lvl9pPr lvl="8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3"/>
          </p:nvPr>
        </p:nvSpPr>
        <p:spPr>
          <a:xfrm>
            <a:off x="2743200" y="3264408"/>
            <a:ext cx="4572000" cy="4994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323F4F"/>
              </a:buClr>
              <a:buSzPts val="2400"/>
              <a:buNone/>
              <a:defRPr sz="2400">
                <a:solidFill>
                  <a:srgbClr val="323F4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body" idx="4"/>
          </p:nvPr>
        </p:nvSpPr>
        <p:spPr>
          <a:xfrm>
            <a:off x="1005840" y="5312664"/>
            <a:ext cx="804672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22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32" name="Google Shape;32;p4"/>
          <p:cNvCxnSpPr/>
          <p:nvPr/>
        </p:nvCxnSpPr>
        <p:spPr>
          <a:xfrm>
            <a:off x="5261083" y="7079492"/>
            <a:ext cx="3200400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3" name="Google Shape;33;p4"/>
          <p:cNvCxnSpPr/>
          <p:nvPr/>
        </p:nvCxnSpPr>
        <p:spPr>
          <a:xfrm>
            <a:off x="1590738" y="7077456"/>
            <a:ext cx="3200400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4" name="Google Shape;34;p4"/>
          <p:cNvSpPr txBox="1">
            <a:spLocks noGrp="1"/>
          </p:cNvSpPr>
          <p:nvPr>
            <p:ph type="body" idx="5"/>
          </p:nvPr>
        </p:nvSpPr>
        <p:spPr>
          <a:xfrm>
            <a:off x="1517639" y="7139557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body" idx="6"/>
          </p:nvPr>
        </p:nvSpPr>
        <p:spPr>
          <a:xfrm>
            <a:off x="5173342" y="6693408"/>
            <a:ext cx="3200400" cy="274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body" idx="7"/>
          </p:nvPr>
        </p:nvSpPr>
        <p:spPr>
          <a:xfrm>
            <a:off x="5181468" y="7127083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432">
          <p15:clr>
            <a:srgbClr val="FBAE40"/>
          </p15:clr>
        </p15:guide>
        <p15:guide id="2" pos="288">
          <p15:clr>
            <a:srgbClr val="FBAE40"/>
          </p15:clr>
        </p15:guide>
        <p15:guide id="3" orient="horz" pos="2448">
          <p15:clr>
            <a:srgbClr val="FBAE40"/>
          </p15:clr>
        </p15:guide>
        <p15:guide id="4" orient="horz" pos="4608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pos="5904">
          <p15:clr>
            <a:srgbClr val="FBAE40"/>
          </p15:clr>
        </p15:guide>
        <p15:guide id="7" pos="316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Slide">
  <p:cSld name="2_Title Slide">
    <p:bg>
      <p:bgPr>
        <a:solidFill>
          <a:schemeClr val="accent3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ctrTitle"/>
          </p:nvPr>
        </p:nvSpPr>
        <p:spPr>
          <a:xfrm>
            <a:off x="4916902" y="2459736"/>
            <a:ext cx="4681728" cy="18328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6000"/>
              <a:buFont typeface="Arial"/>
              <a:buNone/>
              <a:defRPr sz="6000">
                <a:solidFill>
                  <a:schemeClr val="accent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ubTitle" idx="1"/>
          </p:nvPr>
        </p:nvSpPr>
        <p:spPr>
          <a:xfrm>
            <a:off x="4918254" y="2002536"/>
            <a:ext cx="457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sz="2200"/>
            </a:lvl2pPr>
            <a:lvl3pPr lvl="2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None/>
              <a:defRPr sz="1979"/>
            </a:lvl3pPr>
            <a:lvl4pPr lvl="3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4pPr>
            <a:lvl5pPr lvl="4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5pPr>
            <a:lvl6pPr lvl="5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6pPr>
            <a:lvl7pPr lvl="6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7pPr>
            <a:lvl8pPr lvl="7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8pPr>
            <a:lvl9pPr lvl="8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9pPr>
          </a:lstStyle>
          <a:p>
            <a:endParaRPr/>
          </a:p>
        </p:txBody>
      </p:sp>
      <p:sp>
        <p:nvSpPr>
          <p:cNvPr id="40" name="Google Shape;40;p5"/>
          <p:cNvSpPr>
            <a:spLocks noGrp="1"/>
          </p:cNvSpPr>
          <p:nvPr>
            <p:ph type="pic" idx="2"/>
          </p:nvPr>
        </p:nvSpPr>
        <p:spPr>
          <a:xfrm>
            <a:off x="457200" y="1170432"/>
            <a:ext cx="4224528" cy="6291072"/>
          </a:xfrm>
          <a:prstGeom prst="rect">
            <a:avLst/>
          </a:prstGeom>
          <a:noFill/>
          <a:ln>
            <a:noFill/>
          </a:ln>
        </p:spPr>
      </p:sp>
      <p:sp>
        <p:nvSpPr>
          <p:cNvPr id="41" name="Google Shape;41;p5"/>
          <p:cNvSpPr txBox="1">
            <a:spLocks noGrp="1"/>
          </p:cNvSpPr>
          <p:nvPr>
            <p:ph type="body" idx="3"/>
          </p:nvPr>
        </p:nvSpPr>
        <p:spPr>
          <a:xfrm>
            <a:off x="4916903" y="1225296"/>
            <a:ext cx="4681728" cy="4994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323F4F"/>
              </a:buClr>
              <a:buSzPts val="2400"/>
              <a:buNone/>
              <a:defRPr sz="2400">
                <a:solidFill>
                  <a:srgbClr val="323F4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body" idx="4"/>
          </p:nvPr>
        </p:nvSpPr>
        <p:spPr>
          <a:xfrm>
            <a:off x="4916903" y="4242816"/>
            <a:ext cx="4681728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22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43" name="Google Shape;43;p5"/>
          <p:cNvCxnSpPr/>
          <p:nvPr/>
        </p:nvCxnSpPr>
        <p:spPr>
          <a:xfrm>
            <a:off x="5008342" y="6077627"/>
            <a:ext cx="3200400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4" name="Google Shape;44;p5"/>
          <p:cNvCxnSpPr/>
          <p:nvPr/>
        </p:nvCxnSpPr>
        <p:spPr>
          <a:xfrm>
            <a:off x="5005287" y="7094208"/>
            <a:ext cx="3200400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5" name="Google Shape;45;p5"/>
          <p:cNvSpPr txBox="1">
            <a:spLocks noGrp="1"/>
          </p:cNvSpPr>
          <p:nvPr>
            <p:ph type="body" idx="5"/>
          </p:nvPr>
        </p:nvSpPr>
        <p:spPr>
          <a:xfrm>
            <a:off x="4916902" y="6125218"/>
            <a:ext cx="3200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5"/>
          <p:cNvSpPr txBox="1">
            <a:spLocks noGrp="1"/>
          </p:cNvSpPr>
          <p:nvPr>
            <p:ph type="body" idx="6"/>
          </p:nvPr>
        </p:nvSpPr>
        <p:spPr>
          <a:xfrm>
            <a:off x="4916902" y="6711696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5"/>
          <p:cNvSpPr txBox="1">
            <a:spLocks noGrp="1"/>
          </p:cNvSpPr>
          <p:nvPr>
            <p:ph type="body" idx="7"/>
          </p:nvPr>
        </p:nvSpPr>
        <p:spPr>
          <a:xfrm>
            <a:off x="4916902" y="7139557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168">
          <p15:clr>
            <a:srgbClr val="FBAE40"/>
          </p15:clr>
        </p15:guide>
        <p15:guide id="2" pos="288">
          <p15:clr>
            <a:srgbClr val="FBAE40"/>
          </p15:clr>
        </p15:guide>
        <p15:guide id="3" orient="horz" pos="2448">
          <p15:clr>
            <a:srgbClr val="FBAE40"/>
          </p15:clr>
        </p15:guide>
        <p15:guide id="4" orient="horz" pos="4608">
          <p15:clr>
            <a:srgbClr val="FBAE40"/>
          </p15:clr>
        </p15:guide>
        <p15:guide id="5" orient="horz" pos="28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40"/>
              <a:buFont typeface="Arial"/>
              <a:buNone/>
              <a:defRPr sz="484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2418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3080"/>
              <a:buFont typeface="Arial"/>
              <a:buChar char="•"/>
              <a:defRPr sz="308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marL="914400" marR="0" lvl="1" indent="-39624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40"/>
              <a:buFont typeface="Arial"/>
              <a:buChar char="•"/>
              <a:defRPr sz="264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marL="1828800" marR="0" lvl="3" indent="-35433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sz="1979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marL="2286000" marR="0" lvl="4" indent="-354329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sz="1979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marL="2743200" marR="0" lvl="5" indent="-354329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sz="1979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marL="3200400" marR="0" lvl="6" indent="-354329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sz="1979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marL="3657600" marR="0" lvl="7" indent="-354329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sz="1979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marL="4114800" marR="0" lvl="8" indent="-354329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sz="1979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20" b="0" i="0" u="none" strike="noStrike" cap="none">
                <a:solidFill>
                  <a:srgbClr val="888888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20" b="0" i="0" u="none" strike="noStrike" cap="none">
                <a:solidFill>
                  <a:srgbClr val="888888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0"/>
              <a:buFont typeface="Arial"/>
              <a:buNone/>
              <a:defRPr sz="1320" b="0" i="0" u="none" strike="noStrike" cap="none">
                <a:solidFill>
                  <a:srgbClr val="888888"/>
                </a:solidFill>
                <a:latin typeface="Play"/>
                <a:ea typeface="Play"/>
                <a:cs typeface="Play"/>
                <a:sym typeface="Play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0"/>
              <a:buFont typeface="Arial"/>
              <a:buNone/>
              <a:defRPr sz="1320" b="0" i="0" u="none" strike="noStrike" cap="none">
                <a:solidFill>
                  <a:srgbClr val="888888"/>
                </a:solidFill>
                <a:latin typeface="Play"/>
                <a:ea typeface="Play"/>
                <a:cs typeface="Play"/>
                <a:sym typeface="Play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0"/>
              <a:buFont typeface="Arial"/>
              <a:buNone/>
              <a:defRPr sz="1320" b="0" i="0" u="none" strike="noStrike" cap="none">
                <a:solidFill>
                  <a:srgbClr val="888888"/>
                </a:solidFill>
                <a:latin typeface="Play"/>
                <a:ea typeface="Play"/>
                <a:cs typeface="Play"/>
                <a:sym typeface="Play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0"/>
              <a:buFont typeface="Arial"/>
              <a:buNone/>
              <a:defRPr sz="1320" b="0" i="0" u="none" strike="noStrike" cap="none">
                <a:solidFill>
                  <a:srgbClr val="888888"/>
                </a:solidFill>
                <a:latin typeface="Play"/>
                <a:ea typeface="Play"/>
                <a:cs typeface="Play"/>
                <a:sym typeface="Play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0"/>
              <a:buFont typeface="Arial"/>
              <a:buNone/>
              <a:defRPr sz="1320" b="0" i="0" u="none" strike="noStrike" cap="none">
                <a:solidFill>
                  <a:srgbClr val="888888"/>
                </a:solidFill>
                <a:latin typeface="Play"/>
                <a:ea typeface="Play"/>
                <a:cs typeface="Play"/>
                <a:sym typeface="Play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0"/>
              <a:buFont typeface="Arial"/>
              <a:buNone/>
              <a:defRPr sz="1320" b="0" i="0" u="none" strike="noStrike" cap="none">
                <a:solidFill>
                  <a:srgbClr val="888888"/>
                </a:solidFill>
                <a:latin typeface="Play"/>
                <a:ea typeface="Play"/>
                <a:cs typeface="Play"/>
                <a:sym typeface="Play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0"/>
              <a:buFont typeface="Arial"/>
              <a:buNone/>
              <a:defRPr sz="1320" b="0" i="0" u="none" strike="noStrike" cap="none">
                <a:solidFill>
                  <a:srgbClr val="888888"/>
                </a:solidFill>
                <a:latin typeface="Play"/>
                <a:ea typeface="Play"/>
                <a:cs typeface="Play"/>
                <a:sym typeface="Play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0"/>
              <a:buFont typeface="Arial"/>
              <a:buNone/>
              <a:defRPr sz="1320" b="0" i="0" u="none" strike="noStrike" cap="none">
                <a:solidFill>
                  <a:srgbClr val="888888"/>
                </a:solidFill>
                <a:latin typeface="Play"/>
                <a:ea typeface="Play"/>
                <a:cs typeface="Play"/>
                <a:sym typeface="Play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0"/>
              <a:buFont typeface="Arial"/>
              <a:buNone/>
              <a:defRPr sz="1320" b="0" i="0" u="none" strike="noStrike" cap="none">
                <a:solidFill>
                  <a:srgbClr val="888888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60000"/>
            <a:lumOff val="40000"/>
            <a:alpha val="84313"/>
          </a:schemeClr>
        </a:solid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"/>
          <p:cNvSpPr txBox="1">
            <a:spLocks noGrp="1"/>
          </p:cNvSpPr>
          <p:nvPr>
            <p:ph type="ctrTitle"/>
          </p:nvPr>
        </p:nvSpPr>
        <p:spPr>
          <a:xfrm>
            <a:off x="0" y="2024338"/>
            <a:ext cx="4704347" cy="18328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haroni"/>
              <a:buNone/>
            </a:pPr>
            <a:br>
              <a:rPr lang="en-GB" sz="4000" dirty="0">
                <a:solidFill>
                  <a:schemeClr val="dk1"/>
                </a:solidFill>
                <a:latin typeface="Aharoni"/>
                <a:ea typeface="Aharoni"/>
                <a:cs typeface="Aharoni"/>
                <a:sym typeface="Aharoni"/>
              </a:rPr>
            </a:br>
            <a:r>
              <a:rPr lang="en-GB" sz="4000" dirty="0">
                <a:solidFill>
                  <a:schemeClr val="dk1"/>
                </a:solidFill>
                <a:latin typeface="Aharoni"/>
                <a:ea typeface="Aharoni"/>
                <a:cs typeface="Aharoni"/>
                <a:sym typeface="Aharoni"/>
              </a:rPr>
              <a:t>Ariel</a:t>
            </a:r>
            <a:endParaRPr dirty="0"/>
          </a:p>
        </p:txBody>
      </p:sp>
      <p:sp>
        <p:nvSpPr>
          <p:cNvPr id="54" name="Google Shape;54;p1"/>
          <p:cNvSpPr txBox="1">
            <a:spLocks noGrp="1"/>
          </p:cNvSpPr>
          <p:nvPr>
            <p:ph type="subTitle" idx="1"/>
          </p:nvPr>
        </p:nvSpPr>
        <p:spPr>
          <a:xfrm>
            <a:off x="66173" y="1870879"/>
            <a:ext cx="4287906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GB" sz="2000" i="1" dirty="0">
                <a:solidFill>
                  <a:schemeClr val="tx1"/>
                </a:solidFill>
              </a:rPr>
              <a:t>The</a:t>
            </a:r>
            <a:r>
              <a:rPr lang="en-GB" sz="2800" i="1" dirty="0">
                <a:solidFill>
                  <a:schemeClr val="tx1"/>
                </a:solidFill>
              </a:rPr>
              <a:t>C</a:t>
            </a:r>
            <a:r>
              <a:rPr lang="en-GB" sz="2000" i="1" dirty="0">
                <a:solidFill>
                  <a:schemeClr val="tx1"/>
                </a:solidFill>
              </a:rPr>
              <a:t>onquerors</a:t>
            </a:r>
            <a:r>
              <a:rPr lang="en-GB" sz="2000" dirty="0">
                <a:solidFill>
                  <a:schemeClr val="tx1"/>
                </a:solidFill>
              </a:rPr>
              <a:t> awards: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56" name="Google Shape;56;p1"/>
          <p:cNvSpPr txBox="1">
            <a:spLocks noGrp="1"/>
          </p:cNvSpPr>
          <p:nvPr>
            <p:ph type="body" idx="3"/>
          </p:nvPr>
        </p:nvSpPr>
        <p:spPr>
          <a:xfrm>
            <a:off x="0" y="3849606"/>
            <a:ext cx="4354079" cy="1241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22222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GB" i="1" dirty="0">
                <a:solidFill>
                  <a:schemeClr val="tx1"/>
                </a:solidFill>
              </a:rPr>
              <a:t>This certificate is for outstanding and exceptional participation throughout the month of January 2026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57" name="Google Shape;57;p1"/>
          <p:cNvSpPr txBox="1">
            <a:spLocks noGrp="1"/>
          </p:cNvSpPr>
          <p:nvPr>
            <p:ph type="body" idx="4"/>
          </p:nvPr>
        </p:nvSpPr>
        <p:spPr>
          <a:xfrm>
            <a:off x="0" y="5786629"/>
            <a:ext cx="4354079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rPr lang="en-GB" sz="1600" b="1" i="1" dirty="0">
                <a:solidFill>
                  <a:schemeClr val="tx1"/>
                </a:solidFill>
              </a:rPr>
              <a:t>TheConquerors – Samuel Class</a:t>
            </a:r>
            <a:endParaRPr sz="1600" b="1" i="1" dirty="0">
              <a:solidFill>
                <a:schemeClr val="tx1"/>
              </a:solidFill>
            </a:endParaRPr>
          </a:p>
        </p:txBody>
      </p:sp>
      <p:sp>
        <p:nvSpPr>
          <p:cNvPr id="58" name="Google Shape;58;p1"/>
          <p:cNvSpPr txBox="1">
            <a:spLocks noGrp="1"/>
          </p:cNvSpPr>
          <p:nvPr>
            <p:ph type="body" idx="6"/>
          </p:nvPr>
        </p:nvSpPr>
        <p:spPr>
          <a:xfrm>
            <a:off x="457198" y="6837146"/>
            <a:ext cx="3289301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</a:pPr>
            <a:r>
              <a:rPr lang="en-GB" sz="1400" b="1" dirty="0">
                <a:solidFill>
                  <a:schemeClr val="tx1"/>
                </a:solidFill>
              </a:rPr>
              <a:t>Date: 1st March 2026</a:t>
            </a:r>
            <a:endParaRPr sz="1400" b="1" dirty="0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9F18CE-6F4B-FCC0-7054-49EF526DEB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4774" y="2236639"/>
            <a:ext cx="4753126" cy="4341962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4" name="Google Shape;60;p1" descr="A white bird with a yellow beak and green leaves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440945" y="422055"/>
            <a:ext cx="3200400" cy="2279886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7450"/>
              </a:srgbClr>
            </a:outerShdw>
          </a:effectLst>
        </p:spPr>
      </p:pic>
      <p:sp>
        <p:nvSpPr>
          <p:cNvPr id="6" name="Google Shape;55;p1">
            <a:extLst>
              <a:ext uri="{FF2B5EF4-FFF2-40B4-BE49-F238E27FC236}">
                <a16:creationId xmlns:a16="http://schemas.microsoft.com/office/drawing/2014/main" id="{911A976D-565F-A5FE-689E-E6B3809F71DB}"/>
              </a:ext>
            </a:extLst>
          </p:cNvPr>
          <p:cNvSpPr txBox="1">
            <a:spLocks/>
          </p:cNvSpPr>
          <p:nvPr/>
        </p:nvSpPr>
        <p:spPr>
          <a:xfrm>
            <a:off x="190500" y="301971"/>
            <a:ext cx="4704347" cy="1102705"/>
          </a:xfrm>
          <a:prstGeom prst="rect">
            <a:avLst/>
          </a:prstGeom>
          <a:ln w="9525" cap="flat" cmpd="sng" algn="ctr">
            <a:noFill/>
            <a:prstDash val="soli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323F4F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323F4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979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979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979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979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pPr marL="0" indent="0" algn="ctr">
              <a:spcBef>
                <a:spcPts val="0"/>
              </a:spcBef>
              <a:buClr>
                <a:schemeClr val="lt1"/>
              </a:buClr>
              <a:buSzPts val="3200"/>
            </a:pPr>
            <a:r>
              <a:rPr lang="en-GB" sz="3600" dirty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Aharoni"/>
                <a:ea typeface="Aharoni"/>
                <a:cs typeface="Aharoni"/>
                <a:sym typeface="Aharoni"/>
              </a:rPr>
              <a:t>February Star of the Month</a:t>
            </a:r>
            <a:endParaRPr lang="en-GB" sz="3600" dirty="0">
              <a:solidFill>
                <a:schemeClr val="tx1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63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FDC01"/>
      </a:accent1>
      <a:accent2>
        <a:srgbClr val="94DBDF"/>
      </a:accent2>
      <a:accent3>
        <a:srgbClr val="F7CAC9"/>
      </a:accent3>
      <a:accent4>
        <a:srgbClr val="E95985"/>
      </a:accent4>
      <a:accent5>
        <a:srgbClr val="FA7268"/>
      </a:accent5>
      <a:accent6>
        <a:srgbClr val="009698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</Words>
  <Application>Microsoft Office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Aharoni</vt:lpstr>
      <vt:lpstr>Calibri</vt:lpstr>
      <vt:lpstr>Play</vt:lpstr>
      <vt:lpstr>Office Theme</vt:lpstr>
      <vt:lpstr> Ariel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PC Trainers</dc:creator>
  <cp:lastModifiedBy>Raeesa Okun</cp:lastModifiedBy>
  <cp:revision>20</cp:revision>
  <dcterms:created xsi:type="dcterms:W3CDTF">2025-01-04T07:23:23Z</dcterms:created>
  <dcterms:modified xsi:type="dcterms:W3CDTF">2026-03-02T14:14:05Z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