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1" r:id="rId1"/>
  </p:sldMasterIdLst>
  <p:notesMasterIdLst>
    <p:notesMasterId r:id="rId3"/>
  </p:notesMasterIdLst>
  <p:sldIdLst>
    <p:sldId id="256" r:id="rId2"/>
  </p:sldIdLst>
  <p:sldSz cx="10058400" cy="7772400"/>
  <p:notesSz cx="6858000" cy="9144000"/>
  <p:embeddedFontLst>
    <p:embeddedFont>
      <p:font typeface="Aharoni" panose="02010803020104030203" pitchFamily="2" charset="-79"/>
      <p:bold r:id="rId4"/>
    </p:embeddedFont>
    <p:embeddedFont>
      <p:font typeface="Play" panose="020B0604020202020204" charset="0"/>
      <p:regular r:id="rId5"/>
      <p:bold r:id="rId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448">
          <p15:clr>
            <a:srgbClr val="A4A3A4"/>
          </p15:clr>
        </p15:guide>
        <p15:guide id="2" pos="3168">
          <p15:clr>
            <a:srgbClr val="A4A3A4"/>
          </p15:clr>
        </p15:guide>
        <p15:guide id="3" orient="horz" pos="43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49" d="100"/>
          <a:sy n="49" d="100"/>
        </p:scale>
        <p:origin x="1640" y="40"/>
      </p:cViewPr>
      <p:guideLst>
        <p:guide orient="horz" pos="2448"/>
        <p:guide pos="3168"/>
        <p:guide orient="horz" pos="43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5" Type="http://schemas.openxmlformats.org/officeDocument/2006/relationships/font" Target="fonts/font2.fntdata"/><Relationship Id="rId10" Type="http://schemas.openxmlformats.org/officeDocument/2006/relationships/tableStyles" Target="tableStyles.xml"/><Relationship Id="rId4" Type="http://schemas.openxmlformats.org/officeDocument/2006/relationships/font" Target="fonts/font1.fntdata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1431925" y="1143000"/>
            <a:ext cx="399415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431925" y="1143000"/>
            <a:ext cx="399415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0" name="Google Shape;50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1" name="Google Shape;51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1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bg>
      <p:bgPr>
        <a:solidFill>
          <a:schemeClr val="accent1"/>
        </a:solidFill>
        <a:effectLst/>
      </p:bgPr>
    </p:bg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 txBox="1">
            <a:spLocks noGrp="1"/>
          </p:cNvSpPr>
          <p:nvPr>
            <p:ph type="ctrTitle"/>
          </p:nvPr>
        </p:nvSpPr>
        <p:spPr>
          <a:xfrm>
            <a:off x="457200" y="2459736"/>
            <a:ext cx="5121634" cy="18328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6000"/>
              <a:buFont typeface="Arial"/>
              <a:buNone/>
              <a:defRPr sz="6000">
                <a:solidFill>
                  <a:schemeClr val="accent4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2"/>
          <p:cNvSpPr txBox="1">
            <a:spLocks noGrp="1"/>
          </p:cNvSpPr>
          <p:nvPr>
            <p:ph type="subTitle" idx="1"/>
          </p:nvPr>
        </p:nvSpPr>
        <p:spPr>
          <a:xfrm>
            <a:off x="458552" y="2002536"/>
            <a:ext cx="457200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11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  <a:defRPr sz="2200"/>
            </a:lvl2pPr>
            <a:lvl3pPr lvl="2" algn="ctr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980"/>
              <a:buNone/>
              <a:defRPr sz="1979"/>
            </a:lvl3pPr>
            <a:lvl4pPr lvl="3" algn="ctr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760"/>
              <a:buNone/>
              <a:defRPr sz="1760"/>
            </a:lvl4pPr>
            <a:lvl5pPr lvl="4" algn="ctr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760"/>
              <a:buNone/>
              <a:defRPr sz="1760"/>
            </a:lvl5pPr>
            <a:lvl6pPr lvl="5" algn="ctr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760"/>
              <a:buNone/>
              <a:defRPr sz="1760"/>
            </a:lvl6pPr>
            <a:lvl7pPr lvl="6" algn="ctr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760"/>
              <a:buNone/>
              <a:defRPr sz="1760"/>
            </a:lvl7pPr>
            <a:lvl8pPr lvl="7" algn="ctr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760"/>
              <a:buNone/>
              <a:defRPr sz="1760"/>
            </a:lvl8pPr>
            <a:lvl9pPr lvl="8" algn="ctr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760"/>
              <a:buNone/>
              <a:defRPr sz="1760"/>
            </a:lvl9pPr>
          </a:lstStyle>
          <a:p>
            <a:endParaRPr/>
          </a:p>
        </p:txBody>
      </p:sp>
      <p:sp>
        <p:nvSpPr>
          <p:cNvPr id="18" name="Google Shape;18;p2"/>
          <p:cNvSpPr txBox="1">
            <a:spLocks noGrp="1"/>
          </p:cNvSpPr>
          <p:nvPr>
            <p:ph type="body" idx="2"/>
          </p:nvPr>
        </p:nvSpPr>
        <p:spPr>
          <a:xfrm>
            <a:off x="457201" y="1225296"/>
            <a:ext cx="4572000" cy="4994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100"/>
              </a:spcBef>
              <a:spcAft>
                <a:spcPts val="0"/>
              </a:spcAft>
              <a:buClr>
                <a:srgbClr val="323F4F"/>
              </a:buClr>
              <a:buSzPts val="2400"/>
              <a:buNone/>
              <a:defRPr sz="2400">
                <a:solidFill>
                  <a:srgbClr val="323F4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2"/>
          <p:cNvSpPr txBox="1">
            <a:spLocks noGrp="1"/>
          </p:cNvSpPr>
          <p:nvPr>
            <p:ph type="body" idx="3"/>
          </p:nvPr>
        </p:nvSpPr>
        <p:spPr>
          <a:xfrm>
            <a:off x="457201" y="4242816"/>
            <a:ext cx="5285232" cy="68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122222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marL="914400" lvl="1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2pPr>
            <a:lvl3pPr marL="1371600" lvl="2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3pPr>
            <a:lvl4pPr marL="1828800" lvl="3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marL="2286000" lvl="4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marL="2743200" lvl="5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cxnSp>
        <p:nvCxnSpPr>
          <p:cNvPr id="20" name="Google Shape;20;p2"/>
          <p:cNvCxnSpPr/>
          <p:nvPr/>
        </p:nvCxnSpPr>
        <p:spPr>
          <a:xfrm>
            <a:off x="548640" y="6077627"/>
            <a:ext cx="3197860" cy="0"/>
          </a:xfrm>
          <a:prstGeom prst="straightConnector1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21" name="Google Shape;21;p2"/>
          <p:cNvCxnSpPr/>
          <p:nvPr/>
        </p:nvCxnSpPr>
        <p:spPr>
          <a:xfrm>
            <a:off x="545585" y="7094208"/>
            <a:ext cx="3200915" cy="0"/>
          </a:xfrm>
          <a:prstGeom prst="straightConnector1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22" name="Google Shape;22;p2"/>
          <p:cNvSpPr txBox="1">
            <a:spLocks noGrp="1"/>
          </p:cNvSpPr>
          <p:nvPr>
            <p:ph type="body" idx="4"/>
          </p:nvPr>
        </p:nvSpPr>
        <p:spPr>
          <a:xfrm>
            <a:off x="457200" y="6125218"/>
            <a:ext cx="3200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1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marL="2286000" lvl="4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marL="2743200" lvl="5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3" name="Google Shape;23;p2"/>
          <p:cNvSpPr txBox="1">
            <a:spLocks noGrp="1"/>
          </p:cNvSpPr>
          <p:nvPr>
            <p:ph type="body" idx="5"/>
          </p:nvPr>
        </p:nvSpPr>
        <p:spPr>
          <a:xfrm>
            <a:off x="457200" y="6711696"/>
            <a:ext cx="3200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1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marL="914400" lvl="1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2pPr>
            <a:lvl3pPr marL="1371600" lvl="2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3pPr>
            <a:lvl4pPr marL="1828800" lvl="3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marL="2286000" lvl="4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marL="2743200" lvl="5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2"/>
          <p:cNvSpPr txBox="1">
            <a:spLocks noGrp="1"/>
          </p:cNvSpPr>
          <p:nvPr>
            <p:ph type="body" idx="6"/>
          </p:nvPr>
        </p:nvSpPr>
        <p:spPr>
          <a:xfrm>
            <a:off x="457200" y="7139557"/>
            <a:ext cx="27432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1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marL="2286000" lvl="4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marL="2743200" lvl="5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5" name="Google Shape;25;p2"/>
          <p:cNvSpPr>
            <a:spLocks noGrp="1"/>
          </p:cNvSpPr>
          <p:nvPr>
            <p:ph type="pic" idx="7"/>
          </p:nvPr>
        </p:nvSpPr>
        <p:spPr>
          <a:xfrm>
            <a:off x="5742432" y="146304"/>
            <a:ext cx="4315968" cy="7626096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pos="3168">
          <p15:clr>
            <a:srgbClr val="FBAE40"/>
          </p15:clr>
        </p15:guide>
        <p15:guide id="2" pos="288">
          <p15:clr>
            <a:srgbClr val="FBAE40"/>
          </p15:clr>
        </p15:guide>
        <p15:guide id="3" orient="horz" pos="2448">
          <p15:clr>
            <a:srgbClr val="FBAE40"/>
          </p15:clr>
        </p15:guide>
        <p15:guide id="4" orient="horz" pos="4608">
          <p15:clr>
            <a:srgbClr val="FBAE40"/>
          </p15:clr>
        </p15:guide>
        <p15:guide id="5" orient="horz" pos="288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Slide">
  <p:cSld name="1_Title Slide">
    <p:bg>
      <p:bgPr>
        <a:solidFill>
          <a:schemeClr val="accent2"/>
        </a:solidFill>
        <a:effectLst/>
      </p:bgPr>
    </p:bg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3"/>
          <p:cNvSpPr txBox="1">
            <a:spLocks noGrp="1"/>
          </p:cNvSpPr>
          <p:nvPr>
            <p:ph type="ctrTitle"/>
          </p:nvPr>
        </p:nvSpPr>
        <p:spPr>
          <a:xfrm>
            <a:off x="685799" y="4379976"/>
            <a:ext cx="8683101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6000"/>
              <a:buFont typeface="Arial"/>
              <a:buNone/>
              <a:defRPr sz="6000">
                <a:solidFill>
                  <a:schemeClr val="accent5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3"/>
          <p:cNvSpPr>
            <a:spLocks noGrp="1"/>
          </p:cNvSpPr>
          <p:nvPr>
            <p:ph type="pic" idx="2"/>
          </p:nvPr>
        </p:nvSpPr>
        <p:spPr>
          <a:xfrm rot="-1386965">
            <a:off x="4648734" y="-276093"/>
            <a:ext cx="5776150" cy="3489576"/>
          </a:xfrm>
          <a:prstGeom prst="rect">
            <a:avLst/>
          </a:prstGeom>
          <a:noFill/>
          <a:ln>
            <a:noFill/>
          </a:ln>
        </p:spPr>
      </p:sp>
      <p:sp>
        <p:nvSpPr>
          <p:cNvPr id="29" name="Google Shape;29;p3"/>
          <p:cNvSpPr txBox="1">
            <a:spLocks noGrp="1"/>
          </p:cNvSpPr>
          <p:nvPr>
            <p:ph type="subTitle" idx="1"/>
          </p:nvPr>
        </p:nvSpPr>
        <p:spPr>
          <a:xfrm>
            <a:off x="2743200" y="3959352"/>
            <a:ext cx="457200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1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  <a:defRPr sz="2200"/>
            </a:lvl2pPr>
            <a:lvl3pPr lvl="2" algn="ctr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980"/>
              <a:buNone/>
              <a:defRPr sz="1979"/>
            </a:lvl3pPr>
            <a:lvl4pPr lvl="3" algn="ctr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760"/>
              <a:buNone/>
              <a:defRPr sz="1760"/>
            </a:lvl4pPr>
            <a:lvl5pPr lvl="4" algn="ctr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760"/>
              <a:buNone/>
              <a:defRPr sz="1760"/>
            </a:lvl5pPr>
            <a:lvl6pPr lvl="5" algn="ctr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760"/>
              <a:buNone/>
              <a:defRPr sz="1760"/>
            </a:lvl6pPr>
            <a:lvl7pPr lvl="6" algn="ctr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760"/>
              <a:buNone/>
              <a:defRPr sz="1760"/>
            </a:lvl7pPr>
            <a:lvl8pPr lvl="7" algn="ctr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760"/>
              <a:buNone/>
              <a:defRPr sz="1760"/>
            </a:lvl8pPr>
            <a:lvl9pPr lvl="8" algn="ctr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760"/>
              <a:buNone/>
              <a:defRPr sz="1760"/>
            </a:lvl9pPr>
          </a:lstStyle>
          <a:p>
            <a:endParaRPr/>
          </a:p>
        </p:txBody>
      </p:sp>
      <p:sp>
        <p:nvSpPr>
          <p:cNvPr id="30" name="Google Shape;30;p3"/>
          <p:cNvSpPr txBox="1">
            <a:spLocks noGrp="1"/>
          </p:cNvSpPr>
          <p:nvPr>
            <p:ph type="body" idx="3"/>
          </p:nvPr>
        </p:nvSpPr>
        <p:spPr>
          <a:xfrm>
            <a:off x="2743200" y="3264408"/>
            <a:ext cx="4572000" cy="4994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ctr">
              <a:lnSpc>
                <a:spcPct val="90000"/>
              </a:lnSpc>
              <a:spcBef>
                <a:spcPts val="1100"/>
              </a:spcBef>
              <a:spcAft>
                <a:spcPts val="0"/>
              </a:spcAft>
              <a:buClr>
                <a:srgbClr val="323F4F"/>
              </a:buClr>
              <a:buSzPts val="2400"/>
              <a:buNone/>
              <a:defRPr sz="2400">
                <a:solidFill>
                  <a:srgbClr val="323F4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1" name="Google Shape;31;p3"/>
          <p:cNvSpPr txBox="1">
            <a:spLocks noGrp="1"/>
          </p:cNvSpPr>
          <p:nvPr>
            <p:ph type="body" idx="4"/>
          </p:nvPr>
        </p:nvSpPr>
        <p:spPr>
          <a:xfrm>
            <a:off x="1005840" y="5312664"/>
            <a:ext cx="8046720" cy="68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ctr">
              <a:lnSpc>
                <a:spcPct val="122222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marL="914400" lvl="1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2pPr>
            <a:lvl3pPr marL="1371600" lvl="2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3pPr>
            <a:lvl4pPr marL="1828800" lvl="3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marL="2286000" lvl="4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marL="2743200" lvl="5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cxnSp>
        <p:nvCxnSpPr>
          <p:cNvPr id="32" name="Google Shape;32;p3"/>
          <p:cNvCxnSpPr/>
          <p:nvPr/>
        </p:nvCxnSpPr>
        <p:spPr>
          <a:xfrm>
            <a:off x="5261083" y="7079492"/>
            <a:ext cx="3200400" cy="0"/>
          </a:xfrm>
          <a:prstGeom prst="straightConnector1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33" name="Google Shape;33;p3"/>
          <p:cNvCxnSpPr/>
          <p:nvPr/>
        </p:nvCxnSpPr>
        <p:spPr>
          <a:xfrm>
            <a:off x="1590738" y="7077456"/>
            <a:ext cx="3200400" cy="0"/>
          </a:xfrm>
          <a:prstGeom prst="straightConnector1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34" name="Google Shape;34;p3"/>
          <p:cNvSpPr txBox="1">
            <a:spLocks noGrp="1"/>
          </p:cNvSpPr>
          <p:nvPr>
            <p:ph type="body" idx="5"/>
          </p:nvPr>
        </p:nvSpPr>
        <p:spPr>
          <a:xfrm>
            <a:off x="1517639" y="7139557"/>
            <a:ext cx="27432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1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marL="2286000" lvl="4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marL="2743200" lvl="5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5" name="Google Shape;35;p3"/>
          <p:cNvSpPr txBox="1">
            <a:spLocks noGrp="1"/>
          </p:cNvSpPr>
          <p:nvPr>
            <p:ph type="body" idx="6"/>
          </p:nvPr>
        </p:nvSpPr>
        <p:spPr>
          <a:xfrm>
            <a:off x="5173342" y="6693408"/>
            <a:ext cx="3200400" cy="2746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1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marL="914400" lvl="1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2pPr>
            <a:lvl3pPr marL="1371600" lvl="2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3pPr>
            <a:lvl4pPr marL="1828800" lvl="3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marL="2286000" lvl="4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marL="2743200" lvl="5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3"/>
          <p:cNvSpPr txBox="1">
            <a:spLocks noGrp="1"/>
          </p:cNvSpPr>
          <p:nvPr>
            <p:ph type="body" idx="7"/>
          </p:nvPr>
        </p:nvSpPr>
        <p:spPr>
          <a:xfrm>
            <a:off x="5181468" y="7127083"/>
            <a:ext cx="27432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1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marL="2286000" lvl="4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marL="2743200" lvl="5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pos="432">
          <p15:clr>
            <a:srgbClr val="FBAE40"/>
          </p15:clr>
        </p15:guide>
        <p15:guide id="2" pos="288">
          <p15:clr>
            <a:srgbClr val="FBAE40"/>
          </p15:clr>
        </p15:guide>
        <p15:guide id="3" orient="horz" pos="2448">
          <p15:clr>
            <a:srgbClr val="FBAE40"/>
          </p15:clr>
        </p15:guide>
        <p15:guide id="4" orient="horz" pos="4608">
          <p15:clr>
            <a:srgbClr val="FBAE40"/>
          </p15:clr>
        </p15:guide>
        <p15:guide id="5" orient="horz" pos="288">
          <p15:clr>
            <a:srgbClr val="FBAE40"/>
          </p15:clr>
        </p15:guide>
        <p15:guide id="6" pos="5904">
          <p15:clr>
            <a:srgbClr val="FBAE40"/>
          </p15:clr>
        </p15:guide>
        <p15:guide id="7" pos="3168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_Title Slide">
  <p:cSld name="2_Title Slide">
    <p:bg>
      <p:bgPr>
        <a:solidFill>
          <a:schemeClr val="accent3"/>
        </a:solidFill>
        <a:effectLst/>
      </p:bgPr>
    </p:bg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4"/>
          <p:cNvSpPr txBox="1">
            <a:spLocks noGrp="1"/>
          </p:cNvSpPr>
          <p:nvPr>
            <p:ph type="ctrTitle"/>
          </p:nvPr>
        </p:nvSpPr>
        <p:spPr>
          <a:xfrm>
            <a:off x="4916902" y="2459736"/>
            <a:ext cx="4681728" cy="18328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6000"/>
              <a:buFont typeface="Arial"/>
              <a:buNone/>
              <a:defRPr sz="6000">
                <a:solidFill>
                  <a:schemeClr val="accent6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4"/>
          <p:cNvSpPr txBox="1">
            <a:spLocks noGrp="1"/>
          </p:cNvSpPr>
          <p:nvPr>
            <p:ph type="subTitle" idx="1"/>
          </p:nvPr>
        </p:nvSpPr>
        <p:spPr>
          <a:xfrm>
            <a:off x="4918254" y="2002536"/>
            <a:ext cx="457200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11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  <a:defRPr sz="2200"/>
            </a:lvl2pPr>
            <a:lvl3pPr lvl="2" algn="ctr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980"/>
              <a:buNone/>
              <a:defRPr sz="1979"/>
            </a:lvl3pPr>
            <a:lvl4pPr lvl="3" algn="ctr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760"/>
              <a:buNone/>
              <a:defRPr sz="1760"/>
            </a:lvl4pPr>
            <a:lvl5pPr lvl="4" algn="ctr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760"/>
              <a:buNone/>
              <a:defRPr sz="1760"/>
            </a:lvl5pPr>
            <a:lvl6pPr lvl="5" algn="ctr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760"/>
              <a:buNone/>
              <a:defRPr sz="1760"/>
            </a:lvl6pPr>
            <a:lvl7pPr lvl="6" algn="ctr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760"/>
              <a:buNone/>
              <a:defRPr sz="1760"/>
            </a:lvl7pPr>
            <a:lvl8pPr lvl="7" algn="ctr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760"/>
              <a:buNone/>
              <a:defRPr sz="1760"/>
            </a:lvl8pPr>
            <a:lvl9pPr lvl="8" algn="ctr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760"/>
              <a:buNone/>
              <a:defRPr sz="1760"/>
            </a:lvl9pPr>
          </a:lstStyle>
          <a:p>
            <a:endParaRPr/>
          </a:p>
        </p:txBody>
      </p:sp>
      <p:sp>
        <p:nvSpPr>
          <p:cNvPr id="40" name="Google Shape;40;p4"/>
          <p:cNvSpPr>
            <a:spLocks noGrp="1"/>
          </p:cNvSpPr>
          <p:nvPr>
            <p:ph type="pic" idx="2"/>
          </p:nvPr>
        </p:nvSpPr>
        <p:spPr>
          <a:xfrm>
            <a:off x="457200" y="1170432"/>
            <a:ext cx="4224528" cy="6291072"/>
          </a:xfrm>
          <a:prstGeom prst="rect">
            <a:avLst/>
          </a:prstGeom>
          <a:noFill/>
          <a:ln>
            <a:noFill/>
          </a:ln>
        </p:spPr>
      </p:sp>
      <p:sp>
        <p:nvSpPr>
          <p:cNvPr id="41" name="Google Shape;41;p4"/>
          <p:cNvSpPr txBox="1">
            <a:spLocks noGrp="1"/>
          </p:cNvSpPr>
          <p:nvPr>
            <p:ph type="body" idx="3"/>
          </p:nvPr>
        </p:nvSpPr>
        <p:spPr>
          <a:xfrm>
            <a:off x="4916903" y="1225296"/>
            <a:ext cx="4681728" cy="4994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100"/>
              </a:spcBef>
              <a:spcAft>
                <a:spcPts val="0"/>
              </a:spcAft>
              <a:buClr>
                <a:srgbClr val="323F4F"/>
              </a:buClr>
              <a:buSzPts val="2400"/>
              <a:buNone/>
              <a:defRPr sz="2400">
                <a:solidFill>
                  <a:srgbClr val="323F4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4"/>
          <p:cNvSpPr txBox="1">
            <a:spLocks noGrp="1"/>
          </p:cNvSpPr>
          <p:nvPr>
            <p:ph type="body" idx="4"/>
          </p:nvPr>
        </p:nvSpPr>
        <p:spPr>
          <a:xfrm>
            <a:off x="4916903" y="4242816"/>
            <a:ext cx="4681728" cy="68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122222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marL="914400" lvl="1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2pPr>
            <a:lvl3pPr marL="1371600" lvl="2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3pPr>
            <a:lvl4pPr marL="1828800" lvl="3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marL="2286000" lvl="4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marL="2743200" lvl="5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cxnSp>
        <p:nvCxnSpPr>
          <p:cNvPr id="43" name="Google Shape;43;p4"/>
          <p:cNvCxnSpPr/>
          <p:nvPr/>
        </p:nvCxnSpPr>
        <p:spPr>
          <a:xfrm>
            <a:off x="5008342" y="6077627"/>
            <a:ext cx="3200400" cy="0"/>
          </a:xfrm>
          <a:prstGeom prst="straightConnector1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44" name="Google Shape;44;p4"/>
          <p:cNvCxnSpPr/>
          <p:nvPr/>
        </p:nvCxnSpPr>
        <p:spPr>
          <a:xfrm>
            <a:off x="5005287" y="7094208"/>
            <a:ext cx="3200400" cy="0"/>
          </a:xfrm>
          <a:prstGeom prst="straightConnector1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45" name="Google Shape;45;p4"/>
          <p:cNvSpPr txBox="1">
            <a:spLocks noGrp="1"/>
          </p:cNvSpPr>
          <p:nvPr>
            <p:ph type="body" idx="5"/>
          </p:nvPr>
        </p:nvSpPr>
        <p:spPr>
          <a:xfrm>
            <a:off x="4916902" y="6125218"/>
            <a:ext cx="3200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1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marL="2286000" lvl="4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marL="2743200" lvl="5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4"/>
          <p:cNvSpPr txBox="1">
            <a:spLocks noGrp="1"/>
          </p:cNvSpPr>
          <p:nvPr>
            <p:ph type="body" idx="6"/>
          </p:nvPr>
        </p:nvSpPr>
        <p:spPr>
          <a:xfrm>
            <a:off x="4916902" y="6711696"/>
            <a:ext cx="27432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1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marL="914400" lvl="1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marL="2286000" lvl="4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marL="2743200" lvl="5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7" name="Google Shape;47;p4"/>
          <p:cNvSpPr txBox="1">
            <a:spLocks noGrp="1"/>
          </p:cNvSpPr>
          <p:nvPr>
            <p:ph type="body" idx="7"/>
          </p:nvPr>
        </p:nvSpPr>
        <p:spPr>
          <a:xfrm>
            <a:off x="4916902" y="7139557"/>
            <a:ext cx="27432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1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marL="2286000" lvl="4" indent="-2286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marL="2743200" lvl="5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pos="3168">
          <p15:clr>
            <a:srgbClr val="FBAE40"/>
          </p15:clr>
        </p15:guide>
        <p15:guide id="2" pos="288">
          <p15:clr>
            <a:srgbClr val="FBAE40"/>
          </p15:clr>
        </p15:guide>
        <p15:guide id="3" orient="horz" pos="2448">
          <p15:clr>
            <a:srgbClr val="FBAE40"/>
          </p15:clr>
        </p15:guide>
        <p15:guide id="4" orient="horz" pos="4608">
          <p15:clr>
            <a:srgbClr val="FBAE40"/>
          </p15:clr>
        </p15:guide>
        <p15:guide id="5" orient="horz" pos="288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691515" y="413810"/>
            <a:ext cx="8675370" cy="15023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40"/>
              <a:buFont typeface="Arial"/>
              <a:buNone/>
              <a:defRPr sz="484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691515" y="2069042"/>
            <a:ext cx="8675370" cy="49315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24180" algn="l" rtl="0">
              <a:lnSpc>
                <a:spcPct val="90000"/>
              </a:lnSpc>
              <a:spcBef>
                <a:spcPts val="1100"/>
              </a:spcBef>
              <a:spcAft>
                <a:spcPts val="0"/>
              </a:spcAft>
              <a:buClr>
                <a:schemeClr val="dk1"/>
              </a:buClr>
              <a:buSzPts val="3080"/>
              <a:buFont typeface="Arial"/>
              <a:buChar char="•"/>
              <a:defRPr sz="3080" b="0" i="0" u="none" strike="noStrike" cap="non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1pPr>
            <a:lvl2pPr marL="914400" marR="0" lvl="1" indent="-396240" algn="l" rtl="0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2640"/>
              <a:buFont typeface="Arial"/>
              <a:buChar char="•"/>
              <a:defRPr sz="2640" b="0" i="0" u="none" strike="noStrike" cap="non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2pPr>
            <a:lvl3pPr marL="1371600" marR="0" lvl="2" indent="-368300" algn="l" rtl="0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3pPr>
            <a:lvl4pPr marL="1828800" marR="0" lvl="3" indent="-354330" algn="l" rtl="0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980"/>
              <a:buFont typeface="Arial"/>
              <a:buChar char="•"/>
              <a:defRPr sz="1979" b="0" i="0" u="none" strike="noStrike" cap="non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4pPr>
            <a:lvl5pPr marL="2286000" marR="0" lvl="4" indent="-354330" algn="l" rtl="0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980"/>
              <a:buFont typeface="Arial"/>
              <a:buChar char="•"/>
              <a:defRPr sz="1979" b="0" i="0" u="none" strike="noStrike" cap="non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5pPr>
            <a:lvl6pPr marL="2743200" marR="0" lvl="5" indent="-354330" algn="l" rtl="0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980"/>
              <a:buFont typeface="Arial"/>
              <a:buChar char="•"/>
              <a:defRPr sz="1979" b="0" i="0" u="none" strike="noStrike" cap="non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6pPr>
            <a:lvl7pPr marL="3200400" marR="0" lvl="6" indent="-354330" algn="l" rtl="0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980"/>
              <a:buFont typeface="Arial"/>
              <a:buChar char="•"/>
              <a:defRPr sz="1979" b="0" i="0" u="none" strike="noStrike" cap="non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7pPr>
            <a:lvl8pPr marL="3657600" marR="0" lvl="7" indent="-354330" algn="l" rtl="0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980"/>
              <a:buFont typeface="Arial"/>
              <a:buChar char="•"/>
              <a:defRPr sz="1979" b="0" i="0" u="none" strike="noStrike" cap="non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8pPr>
            <a:lvl9pPr marL="4114800" marR="0" lvl="8" indent="-354330" algn="l" rtl="0">
              <a:lnSpc>
                <a:spcPct val="90000"/>
              </a:lnSpc>
              <a:spcBef>
                <a:spcPts val="550"/>
              </a:spcBef>
              <a:spcAft>
                <a:spcPts val="0"/>
              </a:spcAft>
              <a:buClr>
                <a:schemeClr val="dk1"/>
              </a:buClr>
              <a:buSzPts val="1980"/>
              <a:buFont typeface="Arial"/>
              <a:buChar char="•"/>
              <a:defRPr sz="1979" b="0" i="0" u="none" strike="noStrike" cap="non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691515" y="7203865"/>
            <a:ext cx="2263140" cy="4138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320" b="0" i="0" u="none" strike="noStrike" cap="none">
                <a:solidFill>
                  <a:srgbClr val="888888"/>
                </a:solidFill>
                <a:latin typeface="Play"/>
                <a:ea typeface="Play"/>
                <a:cs typeface="Play"/>
                <a:sym typeface="Play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3331845" y="7203865"/>
            <a:ext cx="3394710" cy="4138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320" b="0" i="0" u="none" strike="noStrike" cap="none">
                <a:solidFill>
                  <a:srgbClr val="888888"/>
                </a:solidFill>
                <a:latin typeface="Play"/>
                <a:ea typeface="Play"/>
                <a:cs typeface="Play"/>
                <a:sym typeface="Play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7103745" y="7203865"/>
            <a:ext cx="2263140" cy="4138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20"/>
              <a:buFont typeface="Arial"/>
              <a:buNone/>
              <a:defRPr sz="1320" b="0" i="0" u="none" strike="noStrike" cap="none">
                <a:solidFill>
                  <a:srgbClr val="888888"/>
                </a:solidFill>
                <a:latin typeface="Play"/>
                <a:ea typeface="Play"/>
                <a:cs typeface="Play"/>
                <a:sym typeface="Play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20"/>
              <a:buFont typeface="Arial"/>
              <a:buNone/>
              <a:defRPr sz="1320" b="0" i="0" u="none" strike="noStrike" cap="none">
                <a:solidFill>
                  <a:srgbClr val="888888"/>
                </a:solidFill>
                <a:latin typeface="Play"/>
                <a:ea typeface="Play"/>
                <a:cs typeface="Play"/>
                <a:sym typeface="Play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20"/>
              <a:buFont typeface="Arial"/>
              <a:buNone/>
              <a:defRPr sz="1320" b="0" i="0" u="none" strike="noStrike" cap="none">
                <a:solidFill>
                  <a:srgbClr val="888888"/>
                </a:solidFill>
                <a:latin typeface="Play"/>
                <a:ea typeface="Play"/>
                <a:cs typeface="Play"/>
                <a:sym typeface="Play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20"/>
              <a:buFont typeface="Arial"/>
              <a:buNone/>
              <a:defRPr sz="1320" b="0" i="0" u="none" strike="noStrike" cap="none">
                <a:solidFill>
                  <a:srgbClr val="888888"/>
                </a:solidFill>
                <a:latin typeface="Play"/>
                <a:ea typeface="Play"/>
                <a:cs typeface="Play"/>
                <a:sym typeface="Play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20"/>
              <a:buFont typeface="Arial"/>
              <a:buNone/>
              <a:defRPr sz="1320" b="0" i="0" u="none" strike="noStrike" cap="none">
                <a:solidFill>
                  <a:srgbClr val="888888"/>
                </a:solidFill>
                <a:latin typeface="Play"/>
                <a:ea typeface="Play"/>
                <a:cs typeface="Play"/>
                <a:sym typeface="Play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20"/>
              <a:buFont typeface="Arial"/>
              <a:buNone/>
              <a:defRPr sz="1320" b="0" i="0" u="none" strike="noStrike" cap="none">
                <a:solidFill>
                  <a:srgbClr val="888888"/>
                </a:solidFill>
                <a:latin typeface="Play"/>
                <a:ea typeface="Play"/>
                <a:cs typeface="Play"/>
                <a:sym typeface="Play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20"/>
              <a:buFont typeface="Arial"/>
              <a:buNone/>
              <a:defRPr sz="1320" b="0" i="0" u="none" strike="noStrike" cap="none">
                <a:solidFill>
                  <a:srgbClr val="888888"/>
                </a:solidFill>
                <a:latin typeface="Play"/>
                <a:ea typeface="Play"/>
                <a:cs typeface="Play"/>
                <a:sym typeface="Play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20"/>
              <a:buFont typeface="Arial"/>
              <a:buNone/>
              <a:defRPr sz="1320" b="0" i="0" u="none" strike="noStrike" cap="none">
                <a:solidFill>
                  <a:srgbClr val="888888"/>
                </a:solidFill>
                <a:latin typeface="Play"/>
                <a:ea typeface="Play"/>
                <a:cs typeface="Play"/>
                <a:sym typeface="Play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20"/>
              <a:buFont typeface="Arial"/>
              <a:buNone/>
              <a:defRPr sz="1320" b="0" i="0" u="none" strike="noStrike" cap="none">
                <a:solidFill>
                  <a:srgbClr val="888888"/>
                </a:solidFill>
                <a:latin typeface="Play"/>
                <a:ea typeface="Play"/>
                <a:cs typeface="Play"/>
                <a:sym typeface="Play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296B0">
            <a:alpha val="84313"/>
          </a:srgbClr>
        </a:solidFill>
        <a:effectLst/>
      </p:bgPr>
    </p:bg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5"/>
          <p:cNvSpPr txBox="1">
            <a:spLocks noGrp="1"/>
          </p:cNvSpPr>
          <p:nvPr>
            <p:ph type="ctrTitle"/>
          </p:nvPr>
        </p:nvSpPr>
        <p:spPr>
          <a:xfrm>
            <a:off x="0" y="2024338"/>
            <a:ext cx="4704347" cy="18328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haroni"/>
              <a:buNone/>
            </a:pPr>
            <a:br>
              <a:rPr lang="en-GB" sz="4000">
                <a:solidFill>
                  <a:schemeClr val="dk1"/>
                </a:solidFill>
                <a:latin typeface="Aharoni"/>
                <a:ea typeface="Aharoni"/>
                <a:cs typeface="Aharoni"/>
                <a:sym typeface="Aharoni"/>
              </a:rPr>
            </a:br>
            <a:r>
              <a:rPr lang="en-GB" sz="4000">
                <a:solidFill>
                  <a:schemeClr val="dk1"/>
                </a:solidFill>
                <a:latin typeface="Aharoni"/>
                <a:ea typeface="Aharoni"/>
                <a:cs typeface="Aharoni"/>
                <a:sym typeface="Aharoni"/>
              </a:rPr>
              <a:t>Tobi</a:t>
            </a:r>
            <a:endParaRPr dirty="0"/>
          </a:p>
        </p:txBody>
      </p:sp>
      <p:sp>
        <p:nvSpPr>
          <p:cNvPr id="54" name="Google Shape;54;p5"/>
          <p:cNvSpPr txBox="1">
            <a:spLocks noGrp="1"/>
          </p:cNvSpPr>
          <p:nvPr>
            <p:ph type="subTitle" idx="1"/>
          </p:nvPr>
        </p:nvSpPr>
        <p:spPr>
          <a:xfrm>
            <a:off x="66173" y="1870879"/>
            <a:ext cx="4287906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85000" lnSpcReduction="2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</a:pPr>
            <a:r>
              <a:rPr lang="en-GB" sz="2000" i="1">
                <a:solidFill>
                  <a:schemeClr val="dk1"/>
                </a:solidFill>
              </a:rPr>
              <a:t>The</a:t>
            </a:r>
            <a:r>
              <a:rPr lang="en-GB" sz="2800" i="1">
                <a:solidFill>
                  <a:schemeClr val="dk1"/>
                </a:solidFill>
              </a:rPr>
              <a:t>C</a:t>
            </a:r>
            <a:r>
              <a:rPr lang="en-GB" sz="2000" i="1">
                <a:solidFill>
                  <a:schemeClr val="dk1"/>
                </a:solidFill>
              </a:rPr>
              <a:t>onquerors</a:t>
            </a:r>
            <a:r>
              <a:rPr lang="en-GB" sz="2000">
                <a:solidFill>
                  <a:schemeClr val="dk1"/>
                </a:solidFill>
              </a:rPr>
              <a:t> awards: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55" name="Google Shape;55;p5"/>
          <p:cNvSpPr txBox="1">
            <a:spLocks noGrp="1"/>
          </p:cNvSpPr>
          <p:nvPr>
            <p:ph type="body" idx="3"/>
          </p:nvPr>
        </p:nvSpPr>
        <p:spPr>
          <a:xfrm>
            <a:off x="0" y="3849606"/>
            <a:ext cx="4354079" cy="12411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122222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</a:pPr>
            <a:r>
              <a:rPr lang="en-GB" i="1" dirty="0">
                <a:solidFill>
                  <a:schemeClr val="dk1"/>
                </a:solidFill>
              </a:rPr>
              <a:t>This certificate is for outstanding and exceptional participation throughout the month </a:t>
            </a:r>
            <a:r>
              <a:rPr lang="en-GB" i="1">
                <a:solidFill>
                  <a:schemeClr val="dk1"/>
                </a:solidFill>
              </a:rPr>
              <a:t>of July </a:t>
            </a:r>
            <a:r>
              <a:rPr lang="en-GB" i="1" dirty="0">
                <a:solidFill>
                  <a:schemeClr val="dk1"/>
                </a:solidFill>
              </a:rPr>
              <a:t>2026</a:t>
            </a:r>
            <a:endParaRPr dirty="0">
              <a:solidFill>
                <a:schemeClr val="dk1"/>
              </a:solidFill>
            </a:endParaRPr>
          </a:p>
        </p:txBody>
      </p:sp>
      <p:sp>
        <p:nvSpPr>
          <p:cNvPr id="56" name="Google Shape;56;p5"/>
          <p:cNvSpPr txBox="1">
            <a:spLocks noGrp="1"/>
          </p:cNvSpPr>
          <p:nvPr>
            <p:ph type="body" idx="4"/>
          </p:nvPr>
        </p:nvSpPr>
        <p:spPr>
          <a:xfrm>
            <a:off x="0" y="5786629"/>
            <a:ext cx="4354079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</a:pPr>
            <a:r>
              <a:rPr lang="en-GB" sz="1600" b="1" i="1">
                <a:solidFill>
                  <a:schemeClr val="dk1"/>
                </a:solidFill>
              </a:rPr>
              <a:t>TheConquerors – Samuel Class</a:t>
            </a:r>
            <a:endParaRPr sz="1600" b="1" i="1">
              <a:solidFill>
                <a:schemeClr val="dk1"/>
              </a:solidFill>
            </a:endParaRPr>
          </a:p>
        </p:txBody>
      </p:sp>
      <p:sp>
        <p:nvSpPr>
          <p:cNvPr id="57" name="Google Shape;57;p5"/>
          <p:cNvSpPr txBox="1">
            <a:spLocks noGrp="1"/>
          </p:cNvSpPr>
          <p:nvPr>
            <p:ph type="body" idx="6"/>
          </p:nvPr>
        </p:nvSpPr>
        <p:spPr>
          <a:xfrm>
            <a:off x="457198" y="6837146"/>
            <a:ext cx="3289301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</a:pPr>
            <a:r>
              <a:rPr lang="en-GB" sz="1400" b="1" dirty="0">
                <a:solidFill>
                  <a:schemeClr val="dk1"/>
                </a:solidFill>
              </a:rPr>
              <a:t>Date: 2</a:t>
            </a:r>
            <a:r>
              <a:rPr lang="en-GB" sz="1400" b="1" baseline="30000" dirty="0">
                <a:solidFill>
                  <a:schemeClr val="dk1"/>
                </a:solidFill>
              </a:rPr>
              <a:t>nd</a:t>
            </a:r>
            <a:r>
              <a:rPr lang="en-GB" sz="1400" b="1" dirty="0">
                <a:solidFill>
                  <a:schemeClr val="dk1"/>
                </a:solidFill>
              </a:rPr>
              <a:t> August 2026</a:t>
            </a:r>
            <a:endParaRPr sz="1400" b="1" dirty="0">
              <a:solidFill>
                <a:schemeClr val="dk1"/>
              </a:solidFill>
            </a:endParaRPr>
          </a:p>
        </p:txBody>
      </p:sp>
      <p:pic>
        <p:nvPicPr>
          <p:cNvPr id="58" name="Google Shape;58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14774" y="2236639"/>
            <a:ext cx="4753126" cy="434196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7843"/>
              </a:srgbClr>
            </a:outerShdw>
          </a:effectLst>
        </p:spPr>
      </p:pic>
      <p:pic>
        <p:nvPicPr>
          <p:cNvPr id="59" name="Google Shape;59;p5" descr="A white bird with a yellow beak and green leaves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440945" y="422055"/>
            <a:ext cx="3200400" cy="2279886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7450"/>
              </a:srgbClr>
            </a:outerShdw>
          </a:effectLst>
        </p:spPr>
      </p:pic>
      <p:sp>
        <p:nvSpPr>
          <p:cNvPr id="60" name="Google Shape;60;p5"/>
          <p:cNvSpPr txBox="1"/>
          <p:nvPr/>
        </p:nvSpPr>
        <p:spPr>
          <a:xfrm>
            <a:off x="190500" y="301971"/>
            <a:ext cx="4704347" cy="1102705"/>
          </a:xfrm>
          <a:prstGeom prst="rect">
            <a:avLst/>
          </a:prstGeom>
          <a:gradFill>
            <a:gsLst>
              <a:gs pos="0">
                <a:srgbClr val="BABABA"/>
              </a:gs>
              <a:gs pos="35000">
                <a:srgbClr val="CFCFCF"/>
              </a:gs>
              <a:gs pos="100000">
                <a:srgbClr val="EDEDED"/>
              </a:gs>
            </a:gsLst>
            <a:lin ang="16200000" scaled="0"/>
          </a:gradFill>
          <a:ln>
            <a:noFill/>
          </a:ln>
          <a:effectLst>
            <a:outerShdw blurRad="149987" dist="250190" dir="8460000" algn="ctr">
              <a:srgbClr val="000000">
                <a:alpha val="27843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</a:pPr>
            <a:r>
              <a:rPr lang="en-GB" sz="3600" b="0" i="0" u="none" strike="noStrike" cap="none" dirty="0">
                <a:solidFill>
                  <a:schemeClr val="dk1"/>
                </a:solidFill>
                <a:latin typeface="Aharoni"/>
                <a:ea typeface="Aharoni"/>
                <a:cs typeface="Aharoni"/>
                <a:sym typeface="Aharoni"/>
              </a:rPr>
              <a:t>July Star of the Month</a:t>
            </a:r>
            <a:endParaRPr sz="36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63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FFDC01"/>
      </a:accent1>
      <a:accent2>
        <a:srgbClr val="94DBDF"/>
      </a:accent2>
      <a:accent3>
        <a:srgbClr val="F7CAC9"/>
      </a:accent3>
      <a:accent4>
        <a:srgbClr val="E95985"/>
      </a:accent4>
      <a:accent5>
        <a:srgbClr val="FA7268"/>
      </a:accent5>
      <a:accent6>
        <a:srgbClr val="009698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34</Words>
  <Application>Microsoft Office PowerPoint</Application>
  <PresentationFormat>Custom</PresentationFormat>
  <Paragraphs>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Play</vt:lpstr>
      <vt:lpstr>Arial</vt:lpstr>
      <vt:lpstr>Calibri</vt:lpstr>
      <vt:lpstr>Aharoni</vt:lpstr>
      <vt:lpstr>Office Theme</vt:lpstr>
      <vt:lpstr> Tobi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Raeesa Okun</dc:creator>
  <cp:lastModifiedBy>PC Trainers</cp:lastModifiedBy>
  <cp:revision>2</cp:revision>
  <dcterms:modified xsi:type="dcterms:W3CDTF">2026-08-02T15:32:46Z</dcterms:modified>
</cp:coreProperties>
</file>